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4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A2B5F-297E-4D31-B2EA-3ABF819BC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63680B-8E32-49DF-BE2C-D89535D79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741A0F-EDCD-4E6E-8D7A-BD572F667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311D67-AFA9-4A4C-A54E-994C9A4F7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F19E03-4C7F-4646-9BFE-FECCC81D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521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CF8082-41A1-4472-A472-D2E8BDEA4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A613DE-6D86-4C6D-9B19-977AECAE4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743478-75A5-41F6-9D6A-7A903E91C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290A0B-B590-4341-9729-3039535CA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2392E7-02DA-4FBE-B046-ACBECF842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08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BB2526-1447-4523-AEE9-6AA93E74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DC7D7C-F26F-4756-9B70-E7C029142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D7DB2A-9DC2-4E1C-9ADF-D8733081A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3AF44-408D-406B-8A5B-7AC03D258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F91F2-E0CC-44D7-9310-80FB324D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90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77C85-C0DB-492C-B092-E6B83D2F7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5DBCF6-D8CB-4A44-9741-D37A587391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D02358-C2ED-430F-8473-234BA4C77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377AAB-FA5D-4FED-8BCB-CE0F38825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919A55-12C4-47EF-8479-DB8C4BE40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4D1BA0-2EA5-44B0-95E8-513C4CC69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25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2D6A5-B251-40E4-89A2-51CE243AA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14DAEB-DB34-4DB4-B3BF-052B63D77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47F031-6EC9-4D57-B63A-86AD38BBC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68E397-102B-4401-AFDB-4E1C897B5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FEA3D9E-41B8-4428-B9EA-61E7409487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56BDB05-77AA-49D9-99D7-0A3ABCF58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A533FE-5523-415B-8C5F-D81DA1AE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31EF041-FC02-4596-BBE0-44733BE45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34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C03AD-5815-4825-B01E-5925C34EE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65BA218-1D80-47B9-B401-833696EA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64986A7-1B70-4020-B56F-3BFB7004C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6EFB51B-365F-41D4-AADD-CDBCB9ECC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63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584519E-9300-4396-9B2A-875B5E9D7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A9F9DCF-BDEB-4B17-BFB0-F891D94FE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3C46BD1-13C3-405D-98FA-8B9EF4A8E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67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85F08-E9B2-4CCB-A3D7-332BBB47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886C0C-AE9B-476B-9F8C-9E0874642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DB4795-83CA-47ED-B5A5-C382236AE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7474E8-3039-42A3-9BA1-26F8CD9A4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075B96-BF42-46A3-9874-D0E4E36EF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B3B0A8-0680-41F9-8634-E8C5A1121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94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610D2-AC72-4801-B2C9-EBA0C5438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04F7D17-E844-4D61-AE13-8A33B6C514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25A01B-864E-4E80-BB92-61A87F660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D54129-198F-4E84-8690-7280D61A6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C8FCF6-E1E5-451F-9441-45DE3FA9E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9C37F7-1BF4-4A4A-B323-38B3D3959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230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67772-CFF7-4A57-82D1-BDA51082A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6E2F9B-D1A9-4CF8-91DD-2245C4DED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AEDB81-12A6-4D0C-81CF-4E0F6F05E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67B9A1-E1BC-48A9-A7D0-768B40C68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A8A353-B60A-44C0-9EAC-A98C6A30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95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B40BABF-20A0-49A8-A8FE-CCDD35858E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9ADC1B-8313-4CC9-A460-2A2BB84C5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94DDD1-D3F1-4813-993D-A1FAB1DB7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85A415-7E68-454E-A5DB-4DB935398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B71163-FEB0-45AA-8C26-3C49FD6D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92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075D1-0532-4712-AC94-A3E1B865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C01344-E46D-4A0A-A840-92E03A9E6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55C60E-F7A6-4100-A81D-228BF91E7D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8CAE7D-A76C-4F64-BACF-5E947A562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55D175-6BF7-44AA-AED5-682D0FCA8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44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D31887-5AB5-48A3-8605-523DAA7D5F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b="1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Классификация объектов транспортной инфраструктуры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A103BD-3F04-4548-8A93-0850705285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90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20E8380-A194-40E5-8964-D7A7D19FA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 </a:t>
            </a: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доступности транспортной инфраструктуры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для пользователей она может быть разделена на транспортную инфраструктуру</a:t>
            </a:r>
            <a:endParaRPr lang="ru-RU" sz="6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06E4489-8889-43A4-9DD2-2A88B893B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инфраструктуры 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общего пользования </a:t>
            </a:r>
            <a:endParaRPr lang="ru-RU" sz="32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567A953-9F2B-4F21-BB8C-1A8EC9E38E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относятся объекты, предназначенные для движения транспортных средств неограниченного круга лиц.</a:t>
            </a:r>
            <a:endParaRPr lang="ru-RU" sz="4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BD8D48B8-3E94-4279-8293-C262CADAD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инфраструктуры 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необщего пользования </a:t>
            </a:r>
            <a:endParaRPr lang="ru-RU" sz="3600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DAC33D3C-A4AD-409F-95E9-32FEDF969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63381" y="2505075"/>
            <a:ext cx="5692007" cy="3684588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относятся объекты, находящиеся в собственности, владении или в пользовании исполнительных органов государственной власти, местных администраций (исполнительно распорядительных органов муниципальных образований), физических или юридических лиц и используемые ими исключительно для обеспечения собственных нужд либо для государственных или муниципальных нужд.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6762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DC167-EDBD-4779-8DEF-7307844FB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8359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зависимости от </a:t>
            </a:r>
            <a:r>
              <a:rPr lang="ru-RU" sz="31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собственника объектов</a:t>
            </a:r>
            <a:r>
              <a:rPr lang="ru-RU" sz="3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транспортной инфраструктуры их можно подразделить на государственные (федеральные), региональные (территориальные), муниципальные и частные.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F27485-256D-440C-93B7-A020BCDBC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2761"/>
            <a:ext cx="10515600" cy="399420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Государственные (федеральные) объекты 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транспортной инфраструктуры являются имуществом Российской Федерации, управляются уполномоченными на это органами исполнительной власти России.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Региональные (территориальные) и муниципальные объекты 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транспортной инфраструктуры являются их имуществом и управляются уполномоченными органами исполнительной власти соответствующего уровня.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 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частным объектам 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транспортной инфраструктуры общего пользования относятся объекты, находящиеся в собственности физических или юридических лиц, управление функционированием которых осуществляется их собственниками или уполномоченными собственниками лицами.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6285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706E13-3106-4035-B78A-7FBB282B63B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96412" y="648929"/>
            <a:ext cx="10471356" cy="5560142"/>
          </a:xfrm>
        </p:spPr>
        <p:txBody>
          <a:bodyPr/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 </a:t>
            </a:r>
            <a:r>
              <a:rPr lang="ru-RU" sz="3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видам транспорта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объекты транспортной инфраструктуры могут подразделяться на объекты инфраструктуры следующих видов транспорта: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железнодорожный,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морской, 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внутренний водный (речной),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автомобильный,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воздушный,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трубопроводный.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028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4E5753-BF19-406D-A0B1-8673A977F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921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Объекты транспортной инфраструктуры выполняют различные функции в процессе выполнения транспортной работы и могут быть разделены на пути сообщения, технологические объекты, объекты средств управления движением, здания и сооружения обслуживания участников движения.</a:t>
            </a:r>
            <a:endParaRPr lang="ru-RU" sz="5400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1E9F8F-0700-496E-831B-60D4AFF76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90006" cy="466725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Пути сообщения 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это элементы транспортной инфраструктуры, но которым осуществляется движение транспортных средств, т.е. непосредственно железнодорожные пути, автомобильные дороги, трамвайные пути, каналы, судоходные фарватеры и т.п.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Технологические объекты 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это производственные объекты, предназначенные для обеспечения функционирования путей сообщения. К ним относятся здания и сооружения служб содержания и ремонта путей сообщения (дорожно-эксплуатационные участки, дистанции пути и т.п.), а также объекты энергетического хозяйства (силовые и тяговые подстанции, котельные и т.п.) и другие объекты обеспечения, необходимые для выполнения транспортной работы на соответствующих путях сообщения.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Объекты средств управления движением 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включают здания и сооружения, системы связи, навигации и управления движением транспортных средств. К ним относятся центры управления движением отдельных видов транспорта и комплексные, линии и оборудование проводной и беспроводной связи, периферийные технические средства организации и управления движением.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Здания и сооружения 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обслуживания участников движения – это различные пассажирские терминалы, т.е. автобусные, железнодорожные, морские, речные вокзалы и станции, аэропорты, транспортно-пересадочные узлы и грузовые терминалы отдельных видов транспорта, транспортно-логистические комплексы.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081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D40F1-4C45-4409-A6BB-0D1128A6B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24114"/>
          </a:xfrm>
        </p:spPr>
        <p:txBody>
          <a:bodyPr>
            <a:normAutofit/>
          </a:bodyPr>
          <a:lstStyle/>
          <a:p>
            <a:r>
              <a:rPr lang="ru-RU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Назначение транспортной инфраструктуры и ее характеристика</a:t>
            </a: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97E56F-6FC6-4614-95FE-FD9827F4E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7005"/>
            <a:ext cx="10515600" cy="3949957"/>
          </a:xfrm>
        </p:spPr>
        <p:txBody>
          <a:bodyPr/>
          <a:lstStyle/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Транспортная инфраструктура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основа транспортного комплекса страны. Объекты транспортной инфраструктуры обеспечивают возможность всем участникам движения с помощью транспортных средств осуществлять перевозки пассажиров и грузов. Степень развития транспортной инфраструктуры и ее состояние определяют возможности и эффективность функционирования транспортного комплекса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37949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490</Words>
  <Application>Microsoft Office PowerPoint</Application>
  <PresentationFormat>Широкоэкранный</PresentationFormat>
  <Paragraphs>24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Классификация объектов транспортной инфраструктуры </vt:lpstr>
      <vt:lpstr>По доступности транспортной инфраструктуры для пользователей она может быть разделена на транспортную инфраструктуру</vt:lpstr>
      <vt:lpstr>В зависимости от собственника объектов транспортной инфраструктуры их можно подразделить на государственные (федеральные), региональные (территориальные), муниципальные и частные. </vt:lpstr>
      <vt:lpstr>Презентация PowerPoint</vt:lpstr>
      <vt:lpstr>Объекты транспортной инфраструктуры выполняют различные функции в процессе выполнения транспортной работы и могут быть разделены на пути сообщения, технологические объекты, объекты средств управления движением, здания и сооружения обслуживания участников движения.</vt:lpstr>
      <vt:lpstr>Назначение транспортной инфраструктуры и ее характеристика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объектов транспортной инфраструктуры </dc:title>
  <dc:creator>ABakirbaeva@outlook.com</dc:creator>
  <cp:lastModifiedBy>ABakirbaeva@outlook.com</cp:lastModifiedBy>
  <cp:revision>1</cp:revision>
  <dcterms:created xsi:type="dcterms:W3CDTF">2022-02-07T14:43:29Z</dcterms:created>
  <dcterms:modified xsi:type="dcterms:W3CDTF">2022-02-07T15:13:11Z</dcterms:modified>
</cp:coreProperties>
</file>